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7365927-1B76-46C0-84D9-D6E7E2F7D011}" type="datetimeFigureOut">
              <a:rPr lang="en-US" smtClean="0"/>
              <a:t>4/26/2018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EA97E-262B-4FEC-9D16-A11572DCDB79}" type="slidenum">
              <a:rPr lang="en-US" smtClean="0"/>
              <a:t>‹#›</a:t>
            </a:fld>
            <a:endParaRPr lang="en-US"/>
          </a:p>
        </p:txBody>
      </p:sp>
    </p:spTree>
    <p:extLst>
      <p:ext uri="{BB962C8B-B14F-4D97-AF65-F5344CB8AC3E}">
        <p14:creationId xmlns:p14="http://schemas.microsoft.com/office/powerpoint/2010/main" val="3268715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365927-1B76-46C0-84D9-D6E7E2F7D011}" type="datetimeFigureOut">
              <a:rPr lang="en-US" smtClean="0"/>
              <a:t>4/26/2018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EA97E-262B-4FEC-9D16-A11572DCDB79}" type="slidenum">
              <a:rPr lang="en-US" smtClean="0"/>
              <a:t>‹#›</a:t>
            </a:fld>
            <a:endParaRPr lang="en-US"/>
          </a:p>
        </p:txBody>
      </p:sp>
    </p:spTree>
    <p:extLst>
      <p:ext uri="{BB962C8B-B14F-4D97-AF65-F5344CB8AC3E}">
        <p14:creationId xmlns:p14="http://schemas.microsoft.com/office/powerpoint/2010/main" val="2020954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365927-1B76-46C0-84D9-D6E7E2F7D011}" type="datetimeFigureOut">
              <a:rPr lang="en-US" smtClean="0"/>
              <a:t>4/26/2018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EA97E-262B-4FEC-9D16-A11572DCDB79}" type="slidenum">
              <a:rPr lang="en-US" smtClean="0"/>
              <a:t>‹#›</a:t>
            </a:fld>
            <a:endParaRPr lang="en-US"/>
          </a:p>
        </p:txBody>
      </p:sp>
    </p:spTree>
    <p:extLst>
      <p:ext uri="{BB962C8B-B14F-4D97-AF65-F5344CB8AC3E}">
        <p14:creationId xmlns:p14="http://schemas.microsoft.com/office/powerpoint/2010/main" val="109767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7365927-1B76-46C0-84D9-D6E7E2F7D011}" type="datetimeFigureOut">
              <a:rPr lang="en-US" smtClean="0"/>
              <a:t>4/26/2018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EA97E-262B-4FEC-9D16-A11572DCDB79}" type="slidenum">
              <a:rPr lang="en-US" smtClean="0"/>
              <a:t>‹#›</a:t>
            </a:fld>
            <a:endParaRPr lang="en-US"/>
          </a:p>
        </p:txBody>
      </p:sp>
    </p:spTree>
    <p:extLst>
      <p:ext uri="{BB962C8B-B14F-4D97-AF65-F5344CB8AC3E}">
        <p14:creationId xmlns:p14="http://schemas.microsoft.com/office/powerpoint/2010/main" val="4183054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7365927-1B76-46C0-84D9-D6E7E2F7D011}" type="datetimeFigureOut">
              <a:rPr lang="en-US" smtClean="0"/>
              <a:t>4/26/2018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AEA97E-262B-4FEC-9D16-A11572DCDB79}" type="slidenum">
              <a:rPr lang="en-US" smtClean="0"/>
              <a:t>‹#›</a:t>
            </a:fld>
            <a:endParaRPr lang="en-US"/>
          </a:p>
        </p:txBody>
      </p:sp>
    </p:spTree>
    <p:extLst>
      <p:ext uri="{BB962C8B-B14F-4D97-AF65-F5344CB8AC3E}">
        <p14:creationId xmlns:p14="http://schemas.microsoft.com/office/powerpoint/2010/main" val="2466689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7365927-1B76-46C0-84D9-D6E7E2F7D011}" type="datetimeFigureOut">
              <a:rPr lang="en-US" smtClean="0"/>
              <a:t>4/26/2018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AEA97E-262B-4FEC-9D16-A11572DCDB79}" type="slidenum">
              <a:rPr lang="en-US" smtClean="0"/>
              <a:t>‹#›</a:t>
            </a:fld>
            <a:endParaRPr lang="en-US"/>
          </a:p>
        </p:txBody>
      </p:sp>
    </p:spTree>
    <p:extLst>
      <p:ext uri="{BB962C8B-B14F-4D97-AF65-F5344CB8AC3E}">
        <p14:creationId xmlns:p14="http://schemas.microsoft.com/office/powerpoint/2010/main" val="3093000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365927-1B76-46C0-84D9-D6E7E2F7D011}" type="datetimeFigureOut">
              <a:rPr lang="en-US" smtClean="0"/>
              <a:t>4/26/2018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AEA97E-262B-4FEC-9D16-A11572DCDB79}" type="slidenum">
              <a:rPr lang="en-US" smtClean="0"/>
              <a:t>‹#›</a:t>
            </a:fld>
            <a:endParaRPr lang="en-US"/>
          </a:p>
        </p:txBody>
      </p:sp>
    </p:spTree>
    <p:extLst>
      <p:ext uri="{BB962C8B-B14F-4D97-AF65-F5344CB8AC3E}">
        <p14:creationId xmlns:p14="http://schemas.microsoft.com/office/powerpoint/2010/main" val="2774740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365927-1B76-46C0-84D9-D6E7E2F7D011}" type="datetimeFigureOut">
              <a:rPr lang="en-US" smtClean="0"/>
              <a:t>4/26/2018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EA97E-262B-4FEC-9D16-A11572DCDB79}" type="slidenum">
              <a:rPr lang="en-US" smtClean="0"/>
              <a:t>‹#›</a:t>
            </a:fld>
            <a:endParaRPr lang="en-US"/>
          </a:p>
        </p:txBody>
      </p:sp>
    </p:spTree>
    <p:extLst>
      <p:ext uri="{BB962C8B-B14F-4D97-AF65-F5344CB8AC3E}">
        <p14:creationId xmlns:p14="http://schemas.microsoft.com/office/powerpoint/2010/main" val="3036347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365927-1B76-46C0-84D9-D6E7E2F7D011}" type="datetimeFigureOut">
              <a:rPr lang="en-US" smtClean="0"/>
              <a:t>4/26/2018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EA97E-262B-4FEC-9D16-A11572DCDB79}" type="slidenum">
              <a:rPr lang="en-US" smtClean="0"/>
              <a:t>‹#›</a:t>
            </a:fld>
            <a:endParaRPr lang="en-US"/>
          </a:p>
        </p:txBody>
      </p:sp>
    </p:spTree>
    <p:extLst>
      <p:ext uri="{BB962C8B-B14F-4D97-AF65-F5344CB8AC3E}">
        <p14:creationId xmlns:p14="http://schemas.microsoft.com/office/powerpoint/2010/main" val="1207183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365927-1B76-46C0-84D9-D6E7E2F7D011}" type="datetimeFigureOut">
              <a:rPr lang="en-US" smtClean="0"/>
              <a:t>4/26/2018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EA97E-262B-4FEC-9D16-A11572DCDB79}" type="slidenum">
              <a:rPr lang="en-US" smtClean="0"/>
              <a:t>‹#›</a:t>
            </a:fld>
            <a:endParaRPr lang="en-US"/>
          </a:p>
        </p:txBody>
      </p:sp>
    </p:spTree>
    <p:extLst>
      <p:ext uri="{BB962C8B-B14F-4D97-AF65-F5344CB8AC3E}">
        <p14:creationId xmlns:p14="http://schemas.microsoft.com/office/powerpoint/2010/main" val="3686236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365927-1B76-46C0-84D9-D6E7E2F7D011}" type="datetimeFigureOut">
              <a:rPr lang="en-US" smtClean="0"/>
              <a:t>4/26/2018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EA97E-262B-4FEC-9D16-A11572DCDB79}" type="slidenum">
              <a:rPr lang="en-US" smtClean="0"/>
              <a:t>‹#›</a:t>
            </a:fld>
            <a:endParaRPr lang="en-US"/>
          </a:p>
        </p:txBody>
      </p:sp>
    </p:spTree>
    <p:extLst>
      <p:ext uri="{BB962C8B-B14F-4D97-AF65-F5344CB8AC3E}">
        <p14:creationId xmlns:p14="http://schemas.microsoft.com/office/powerpoint/2010/main" val="639868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365927-1B76-46C0-84D9-D6E7E2F7D011}" type="datetimeFigureOut">
              <a:rPr lang="en-US" smtClean="0"/>
              <a:t>4/26/2018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AEA97E-262B-4FEC-9D16-A11572DCDB79}" type="slidenum">
              <a:rPr lang="en-US" smtClean="0"/>
              <a:t>‹#›</a:t>
            </a:fld>
            <a:endParaRPr lang="en-US"/>
          </a:p>
        </p:txBody>
      </p:sp>
    </p:spTree>
    <p:extLst>
      <p:ext uri="{BB962C8B-B14F-4D97-AF65-F5344CB8AC3E}">
        <p14:creationId xmlns:p14="http://schemas.microsoft.com/office/powerpoint/2010/main" val="665095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BUSINESS TRAINING</a:t>
            </a:r>
            <a:endParaRPr lang="en-US" sz="1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t> </a:t>
            </a:r>
            <a:r>
              <a:rPr lang="en-US" sz="1200" dirty="0" smtClean="0">
                <a:latin typeface="Times New Roman" panose="02020603050405020304" pitchFamily="18" charset="0"/>
                <a:cs typeface="Times New Roman" panose="02020603050405020304" pitchFamily="18" charset="0"/>
              </a:rPr>
              <a:t>a good employee works beyond the expectation of his master and does not put in mind the reward of his work in stead the employer is always enticed by the competent of the employee and gives more than he expects</a:t>
            </a:r>
          </a:p>
          <a:p>
            <a:r>
              <a:rPr lang="en-US" sz="1200" dirty="0" smtClean="0">
                <a:latin typeface="Times New Roman" panose="02020603050405020304" pitchFamily="18" charset="0"/>
                <a:cs typeface="Times New Roman" panose="02020603050405020304" pitchFamily="18" charset="0"/>
              </a:rPr>
              <a:t>This training is created to let us know that we should work as a family with same efforts and set goals .</a:t>
            </a:r>
          </a:p>
          <a:p>
            <a:r>
              <a:rPr lang="en-US" sz="1200" dirty="0" smtClean="0">
                <a:latin typeface="Times New Roman" panose="02020603050405020304" pitchFamily="18" charset="0"/>
                <a:cs typeface="Times New Roman" panose="02020603050405020304" pitchFamily="18" charset="0"/>
              </a:rPr>
              <a:t>As we all know that the goals of this company is to emerge the leading company in the work in terms of customer services and employees care  and the employer has already done his part , we are the remaining individuals to show up our part.</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8994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To start with, we are going to divide ourselves in groups of three, and I am going to assign some jobs for us to do as we interact, the group that emerges the winner will have a tangible price.</a:t>
            </a:r>
          </a:p>
          <a:p>
            <a:r>
              <a:rPr lang="en-US" sz="1200" dirty="0" smtClean="0">
                <a:latin typeface="Times New Roman" panose="02020603050405020304" pitchFamily="18" charset="0"/>
                <a:cs typeface="Times New Roman" panose="02020603050405020304" pitchFamily="18" charset="0"/>
              </a:rPr>
              <a:t>Activities</a:t>
            </a:r>
          </a:p>
          <a:p>
            <a:r>
              <a:rPr lang="en-US" sz="1200" dirty="0" smtClean="0">
                <a:latin typeface="Times New Roman" panose="02020603050405020304" pitchFamily="18" charset="0"/>
                <a:cs typeface="Times New Roman" panose="02020603050405020304" pitchFamily="18" charset="0"/>
              </a:rPr>
              <a:t>Determining the winner</a:t>
            </a:r>
          </a:p>
          <a:p>
            <a:r>
              <a:rPr lang="en-US" sz="1200" dirty="0" smtClean="0">
                <a:latin typeface="Times New Roman" panose="02020603050405020304" pitchFamily="18" charset="0"/>
                <a:cs typeface="Times New Roman" panose="02020603050405020304" pitchFamily="18" charset="0"/>
              </a:rPr>
              <a:t>Comments </a:t>
            </a:r>
          </a:p>
          <a:p>
            <a:r>
              <a:rPr lang="en-US" sz="1200" dirty="0" smtClean="0">
                <a:latin typeface="Times New Roman" panose="02020603050405020304" pitchFamily="18" charset="0"/>
                <a:cs typeface="Times New Roman" panose="02020603050405020304" pitchFamily="18" charset="0"/>
              </a:rPr>
              <a:t>Prizes/awards</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0566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1200" dirty="0" smtClean="0">
                <a:latin typeface="Times New Roman" panose="02020603050405020304" pitchFamily="18" charset="0"/>
                <a:cs typeface="Times New Roman" panose="02020603050405020304" pitchFamily="18" charset="0"/>
              </a:rPr>
              <a:t>a verbal address from the employer on</a:t>
            </a:r>
          </a:p>
          <a:p>
            <a:pPr marL="0" indent="0">
              <a:buNone/>
            </a:pPr>
            <a:r>
              <a:rPr lang="en-US" sz="1200" dirty="0" smtClean="0">
                <a:latin typeface="Times New Roman" panose="02020603050405020304" pitchFamily="18" charset="0"/>
                <a:cs typeface="Times New Roman" panose="02020603050405020304" pitchFamily="18" charset="0"/>
              </a:rPr>
              <a:t>-workplace relationship</a:t>
            </a:r>
          </a:p>
          <a:p>
            <a:pPr marL="0" indent="0">
              <a:buNone/>
            </a:pPr>
            <a:r>
              <a:rPr lang="en-US" sz="1200" dirty="0" smtClean="0">
                <a:latin typeface="Times New Roman" panose="02020603050405020304" pitchFamily="18" charset="0"/>
                <a:cs typeface="Times New Roman" panose="02020603050405020304" pitchFamily="18" charset="0"/>
              </a:rPr>
              <a:t>-employees</a:t>
            </a: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engagement</a:t>
            </a:r>
          </a:p>
          <a:p>
            <a:pPr marL="0" indent="0">
              <a:buNone/>
            </a:pPr>
            <a:r>
              <a:rPr lang="en-US" sz="1200" dirty="0" smtClean="0">
                <a:latin typeface="Times New Roman" panose="02020603050405020304" pitchFamily="18" charset="0"/>
                <a:cs typeface="Times New Roman" panose="02020603050405020304" pitchFamily="18" charset="0"/>
              </a:rPr>
              <a:t>-achievement of company’s goal.</a:t>
            </a:r>
          </a:p>
        </p:txBody>
      </p:sp>
    </p:spTree>
    <p:extLst>
      <p:ext uri="{BB962C8B-B14F-4D97-AF65-F5344CB8AC3E}">
        <p14:creationId xmlns:p14="http://schemas.microsoft.com/office/powerpoint/2010/main" val="4006704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200" dirty="0" smtClean="0">
                <a:latin typeface="Times New Roman" panose="02020603050405020304" pitchFamily="18" charset="0"/>
                <a:cs typeface="Times New Roman" panose="02020603050405020304" pitchFamily="18" charset="0"/>
              </a:rPr>
              <a:t>CONCLUSION</a:t>
            </a:r>
            <a:br>
              <a:rPr lang="en-US" sz="1200" dirty="0" smtClean="0">
                <a:latin typeface="Times New Roman" panose="02020603050405020304" pitchFamily="18" charset="0"/>
                <a:cs typeface="Times New Roman" panose="02020603050405020304" pitchFamily="18" charset="0"/>
              </a:rPr>
            </a:b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1200" dirty="0" smtClean="0">
                <a:latin typeface="Times New Roman" panose="02020603050405020304" pitchFamily="18" charset="0"/>
                <a:cs typeface="Times New Roman" panose="02020603050405020304" pitchFamily="18" charset="0"/>
              </a:rPr>
              <a:t>Review of the training and any making clarifications where necessary</a:t>
            </a:r>
          </a:p>
          <a:p>
            <a:endParaRPr lang="en-US" dirty="0"/>
          </a:p>
          <a:p>
            <a:endParaRPr lang="en-US" dirty="0" smtClean="0"/>
          </a:p>
          <a:p>
            <a:endParaRPr lang="en-US" dirty="0"/>
          </a:p>
          <a:p>
            <a:endParaRPr lang="en-US" dirty="0" smtClean="0"/>
          </a:p>
          <a:p>
            <a:pPr marL="0" indent="0" algn="ctr">
              <a:buNone/>
            </a:pPr>
            <a:r>
              <a:rPr lang="en-US" sz="1200" dirty="0" smtClean="0">
                <a:latin typeface="Times New Roman" panose="02020603050405020304" pitchFamily="18" charset="0"/>
                <a:cs typeface="Times New Roman" panose="02020603050405020304" pitchFamily="18" charset="0"/>
              </a:rPr>
              <a:t>THANKYOU</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29423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192</Words>
  <Application>Microsoft Office PowerPoint</Application>
  <PresentationFormat>Widescreen</PresentationFormat>
  <Paragraphs>20</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Times New Roman</vt:lpstr>
      <vt:lpstr>Office Theme</vt:lpstr>
      <vt:lpstr>BUSINESS TRAINING</vt:lpstr>
      <vt:lpstr>PowerPoint Presentation</vt:lpstr>
      <vt:lpstr>PowerPoint Presentation</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TRAINING</dc:title>
  <dc:creator>admin</dc:creator>
  <cp:lastModifiedBy>amos kamau</cp:lastModifiedBy>
  <cp:revision>2</cp:revision>
  <dcterms:created xsi:type="dcterms:W3CDTF">2018-04-26T01:38:26Z</dcterms:created>
  <dcterms:modified xsi:type="dcterms:W3CDTF">2018-04-26T13:19:42Z</dcterms:modified>
</cp:coreProperties>
</file>